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 smtClean="0"/>
              <a:t>DishCC</a:t>
            </a:r>
            <a:endParaRPr lang="fr-CH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H" dirty="0" smtClean="0"/>
              <a:t>Par Samuel Meyer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584590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04-01 11-24-18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Signet 1" time="34017"/>
                    <p14:bmk name="Signet 2" time="55342"/>
                    <p14:bmk name="Signet 3" time="114288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750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TM03457503[[fn=Concis]]</Template>
  <TotalTime>128</TotalTime>
  <Words>4</Words>
  <Application>Microsoft Office PowerPoint</Application>
  <PresentationFormat>Grand écran</PresentationFormat>
  <Paragraphs>2</Paragraphs>
  <Slides>2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5" baseType="lpstr">
      <vt:lpstr>Century Gothic</vt:lpstr>
      <vt:lpstr>Wingdings 2</vt:lpstr>
      <vt:lpstr>Concis</vt:lpstr>
      <vt:lpstr>DishCC</vt:lpstr>
      <vt:lpstr>Présentation PowerPoint</vt:lpstr>
    </vt:vector>
  </TitlesOfParts>
  <Company>CPNV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DishCC</dc:title>
  <dc:creator>MEYER Samuel-Souka</dc:creator>
  <cp:lastModifiedBy>MEYER Samuel-Souka</cp:lastModifiedBy>
  <cp:revision>3</cp:revision>
  <dcterms:created xsi:type="dcterms:W3CDTF">2021-04-01T09:29:17Z</dcterms:created>
  <dcterms:modified xsi:type="dcterms:W3CDTF">2021-04-01T11:37:58Z</dcterms:modified>
</cp:coreProperties>
</file>

<file path=docProps/thumbnail.jpeg>
</file>